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70" r:id="rId6"/>
    <p:sldId id="264" r:id="rId7"/>
    <p:sldId id="260" r:id="rId8"/>
    <p:sldId id="262" r:id="rId9"/>
    <p:sldId id="278" r:id="rId10"/>
    <p:sldId id="267" r:id="rId11"/>
    <p:sldId id="277" r:id="rId12"/>
    <p:sldId id="269" r:id="rId13"/>
    <p:sldId id="275" r:id="rId14"/>
    <p:sldId id="276" r:id="rId15"/>
    <p:sldId id="266" r:id="rId16"/>
    <p:sldId id="281" r:id="rId17"/>
    <p:sldId id="273" r:id="rId18"/>
    <p:sldId id="274" r:id="rId19"/>
    <p:sldId id="280" r:id="rId20"/>
    <p:sldId id="279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n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C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latin typeface="Arial Black" panose="020B0A04020102020204" pitchFamily="34" charset="0"/>
              </a:rPr>
              <a:t>e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srgbClr val="FF3F3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Livre de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Coloriage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262034" y="1315277"/>
            <a:ext cx="5709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black"/>
                </a:solidFill>
                <a:latin typeface="Teaching Print Dotted" pitchFamily="50" charset="0"/>
              </a:rPr>
              <a:t>C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rayons de couleur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699A-6188-44BB-98DB-3494D19D4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07" y="2133600"/>
            <a:ext cx="2931886" cy="2931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8243C-D6F0-448E-B16E-F64ED1F5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3" y="1632287"/>
            <a:ext cx="6451356" cy="6451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CDDE5E-ACD8-ED83-15A1-39BCD88ED3E5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CF60ACA4-942E-F45E-F16D-0276DA3AF4E3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87486"/>
            <a:ext cx="48556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Ciseaux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4F707-B6F8-42A6-8536-D950F3A5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6" y="1387138"/>
            <a:ext cx="6385262" cy="6385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056BD-A1BA-4D9E-A0F2-F48E2B49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4" y="2013211"/>
            <a:ext cx="3745977" cy="3745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14318-1EA4-38F3-4166-58701D40F058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2548692B-CCF4-9280-E8CC-6BF3B9A5C40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0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92263" y="1001937"/>
            <a:ext cx="5983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B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âton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de 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colle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D128-A0B1-4533-804C-FA65C865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7" y="2173574"/>
            <a:ext cx="4444584" cy="4444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6D3EE8-2466-4033-9958-2A0DABDE9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15" y="1154242"/>
            <a:ext cx="7402812" cy="7402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2BBD7-0E37-132F-CDC2-127807D9F549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23D37DA-3B1E-E4BA-6D0F-C08966A3BFF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18838" y="904396"/>
            <a:ext cx="5793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Marqueurs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3FD97-E7B1-4236-ADF1-483FBA0F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" y="1949297"/>
            <a:ext cx="5793974" cy="579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3FB55-F656-4FE3-8793-FA6828AC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1543"/>
            <a:ext cx="3209314" cy="3209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8A91C-9F38-A58E-0E27-CF0EBB1B223F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7E6A1CC-68A0-ED72-8F44-97292F604AA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0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61352" y="809220"/>
            <a:ext cx="48444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Dossier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1F2FE-492C-4E64-BFA4-EFC87673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25" y="2053348"/>
            <a:ext cx="3665704" cy="3665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A729-8AB1-442B-A46E-7D16A9A8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1"/>
            <a:ext cx="6801208" cy="680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FAAFE-3ED9-6FFD-72A9-4363AAFF1A77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AD751F7F-1150-03BB-EFF9-DF1260D2A05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6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29757" y="1200858"/>
            <a:ext cx="62209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Pochette à crayons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73809-2292-4417-B258-CFEF3EBA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644" y="1886845"/>
            <a:ext cx="3726555" cy="372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BEA6E-1907-496F-A0AD-A3973AC6B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949297"/>
            <a:ext cx="6020605" cy="6020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22D1D1-2166-4B94-7A33-91164AB08E51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36F69F7-E56B-C015-D7F3-F8B62F785F3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06140" y="839775"/>
            <a:ext cx="5485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Calculatrice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7919E-617F-4ED3-8CA8-1D306000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11" y="1809750"/>
            <a:ext cx="4152900" cy="415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3B108-3193-4CBB-A2B5-02A714E6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3" y="1579965"/>
            <a:ext cx="6343245" cy="634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59F888-B1ED-6981-0FAD-3D865988CA1B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299E8A7-E92A-40D0-023B-1ABA2701B31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41571" y="1340755"/>
            <a:ext cx="6316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B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oîte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à déjeuner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6A6A9-E200-433D-8FF5-FD1601A9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3" y="1943100"/>
            <a:ext cx="38862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129F9-3562-4213-9571-0B3927D7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23353"/>
            <a:ext cx="5798664" cy="5798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35D39A-6303-F0C9-613E-1AF8788E5153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457A17F-E914-8037-5E67-E57ED03C9F3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8E7B39-23C3-481C-9877-3662D3141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54" y="1828688"/>
            <a:ext cx="6220931" cy="622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76287" y="1267421"/>
            <a:ext cx="6220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B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outeille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d'eau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DD00B-DABE-451A-BC1C-C7CEDCEAB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690" y="795135"/>
            <a:ext cx="8124883" cy="8124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35DC11-A08E-3323-2643-9389DB2C1A1B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9BE05BD-C42E-25B6-DE1D-887E9E76B25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5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5849" y="967770"/>
            <a:ext cx="4717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Boussole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00BEC-4237-497C-A12B-3E6F862F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23" y="2281200"/>
            <a:ext cx="3738600" cy="37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C8BF4-64D7-4EC5-B59A-1BF979724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660"/>
            <a:ext cx="6459945" cy="6459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E85DE-E0CB-F97C-B95E-3779BA452A25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1C07BA7-E5C5-A4FE-96C5-DB641A274AF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Sac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15878C-F147-4A39-83D2-669125613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305949"/>
            <a:ext cx="3660136" cy="3660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461B05-8479-4180-A961-D0AD90FBE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3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12" y="1387603"/>
            <a:ext cx="6924573" cy="6924573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67210DC9-B082-18D1-C879-8AAB86DFBDE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89289" y="1112145"/>
            <a:ext cx="4969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Trombone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BB823-9D31-484A-BF40-9811CFF7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02" y="2368741"/>
            <a:ext cx="3972098" cy="397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6071A-97A7-49AA-875D-E229C5E7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" y="1801565"/>
            <a:ext cx="5970835" cy="597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73415-FA69-B865-56F9-DB243C412777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7DB63DF-EB97-2B84-EEBC-F968E87011E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6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Crayon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E21C-F3CA-4129-8084-E55F704A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03650-8076-4E87-81FE-2E59C559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99" y1="10026" x2="41699" y2="10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89" y="2594602"/>
            <a:ext cx="1699222" cy="2548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33FC2-0760-4770-BE30-595A9E1D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02" y1="9961" x2="41602" y2="996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8" y="1246597"/>
            <a:ext cx="4375892" cy="6563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5B70CE-EB11-C501-A2C4-93E8F954B315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716622D-CA11-612A-C415-79F0799AAEB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04693" y="636630"/>
            <a:ext cx="35365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Stylo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176BA-3D00-49E7-B751-73CD7D2C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93" y="1664604"/>
            <a:ext cx="4746171" cy="474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A4E14-AE1B-4AAA-A956-A5E4C083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5000"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145"/>
            <a:ext cx="7534673" cy="7534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3F777-A489-9A9A-9427-3455AEC0C185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4A985028-7E44-31AD-8C0B-E48C0D4C53D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06332" y="795135"/>
            <a:ext cx="395206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Gomme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61BAC-D2DF-4039-9595-121CD9DE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151A7-15AB-49C1-BAD0-2DC8054C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6" y="2431343"/>
            <a:ext cx="1939808" cy="2909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A4100-D950-432B-8B27-257D20C93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1112145"/>
            <a:ext cx="4682823" cy="7024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552CC-EE7B-4DFC-0376-1FD6782A07BB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A24B0D-E307-1DD3-32F1-8B0AD484BE9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DC4FE-36AA-49E2-807E-D4ADE23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75" y="2400300"/>
            <a:ext cx="2971800" cy="297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33431" y="795135"/>
            <a:ext cx="473808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Aiguisoir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423FD3-6287-4F52-94FB-6CB8625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75" y="2400300"/>
            <a:ext cx="1981200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47A11-C021-4D37-8B69-8AD2A487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693569"/>
            <a:ext cx="5036936" cy="7555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DC357-FC5F-4B62-72B9-AC302FFB1CB6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770B8DF-4DD7-90CB-696C-081E0F15DE0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8283F-6329-4444-9A7B-6E3DB29A0DFB}"/>
              </a:ext>
            </a:extLst>
          </p:cNvPr>
          <p:cNvSpPr/>
          <p:nvPr/>
        </p:nvSpPr>
        <p:spPr>
          <a:xfrm>
            <a:off x="6749143" y="2361424"/>
            <a:ext cx="2797363" cy="279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9A027-0B33-42E2-9F51-ADD4837A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69" y="2361425"/>
            <a:ext cx="1864909" cy="27973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9143" y="795135"/>
            <a:ext cx="32223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Règle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D1C12-2A8E-4BC7-B01E-291160A40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1664604"/>
            <a:ext cx="3935413" cy="5903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E132D-43A0-F324-F0D4-335D09A993A8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4C9C057-8F26-9CD0-7297-984BAA1F221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Livre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716A9-90F2-41B2-AA70-43D0AB22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11" y="1803400"/>
            <a:ext cx="4165600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78884-8A1F-4A1F-A654-80825B749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75" y="1429155"/>
            <a:ext cx="6825343" cy="6825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190D8-AEBE-6F2A-899B-5423F4DA4DA3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4E87330-D9C9-0934-ADBD-ECF47F15B51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40476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Carnet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9D865-95E2-456D-BDB8-85AE32AE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5" y="1969395"/>
            <a:ext cx="4412355" cy="4412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88AA9-7BD9-4DC8-AF3E-6ED04AC2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248" y="1664604"/>
            <a:ext cx="6483432" cy="6483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5F6960-C229-29F7-F2F7-9F30D48984AE}"/>
              </a:ext>
            </a:extLst>
          </p:cNvPr>
          <p:cNvSpPr txBox="1"/>
          <p:nvPr/>
        </p:nvSpPr>
        <p:spPr>
          <a:xfrm>
            <a:off x="740213" y="853304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 cartable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9327A62-CB85-B687-66B3-3DB600298F5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51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</TotalTime>
  <Words>128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141</cp:revision>
  <dcterms:created xsi:type="dcterms:W3CDTF">2025-02-22T17:47:33Z</dcterms:created>
  <dcterms:modified xsi:type="dcterms:W3CDTF">2025-05-06T21:49:29Z</dcterms:modified>
</cp:coreProperties>
</file>